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6755C-9D77-4907-978D-FBD05C53BCAF}" type="datetimeFigureOut">
              <a:rPr lang="ar-IQ" smtClean="0"/>
              <a:t>24/04/1440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73A38-87C1-40FE-A109-12F58655382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476597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6755C-9D77-4907-978D-FBD05C53BCAF}" type="datetimeFigureOut">
              <a:rPr lang="ar-IQ" smtClean="0"/>
              <a:t>24/04/1440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73A38-87C1-40FE-A109-12F58655382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937373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6755C-9D77-4907-978D-FBD05C53BCAF}" type="datetimeFigureOut">
              <a:rPr lang="ar-IQ" smtClean="0"/>
              <a:t>24/04/1440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73A38-87C1-40FE-A109-12F58655382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68738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81009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6755C-9D77-4907-978D-FBD05C53BCAF}" type="datetimeFigureOut">
              <a:rPr lang="ar-IQ" smtClean="0"/>
              <a:t>24/04/1440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73A38-87C1-40FE-A109-12F58655382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958013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6755C-9D77-4907-978D-FBD05C53BCAF}" type="datetimeFigureOut">
              <a:rPr lang="ar-IQ" smtClean="0"/>
              <a:t>24/04/1440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73A38-87C1-40FE-A109-12F58655382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354338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6755C-9D77-4907-978D-FBD05C53BCAF}" type="datetimeFigureOut">
              <a:rPr lang="ar-IQ" smtClean="0"/>
              <a:t>24/04/1440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73A38-87C1-40FE-A109-12F58655382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9479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6755C-9D77-4907-978D-FBD05C53BCAF}" type="datetimeFigureOut">
              <a:rPr lang="ar-IQ" smtClean="0"/>
              <a:t>24/04/1440</a:t>
            </a:fld>
            <a:endParaRPr lang="ar-IQ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73A38-87C1-40FE-A109-12F58655382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611258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6755C-9D77-4907-978D-FBD05C53BCAF}" type="datetimeFigureOut">
              <a:rPr lang="ar-IQ" smtClean="0"/>
              <a:t>24/04/1440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73A38-87C1-40FE-A109-12F58655382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098784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6755C-9D77-4907-978D-FBD05C53BCAF}" type="datetimeFigureOut">
              <a:rPr lang="ar-IQ" smtClean="0"/>
              <a:t>24/04/1440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73A38-87C1-40FE-A109-12F58655382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169642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6755C-9D77-4907-978D-FBD05C53BCAF}" type="datetimeFigureOut">
              <a:rPr lang="ar-IQ" smtClean="0"/>
              <a:t>24/04/1440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73A38-87C1-40FE-A109-12F58655382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034128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6755C-9D77-4907-978D-FBD05C53BCAF}" type="datetimeFigureOut">
              <a:rPr lang="ar-IQ" smtClean="0"/>
              <a:t>24/04/1440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73A38-87C1-40FE-A109-12F58655382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228790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06755C-9D77-4907-978D-FBD05C53BCAF}" type="datetimeFigureOut">
              <a:rPr lang="ar-IQ" smtClean="0"/>
              <a:t>24/04/1440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73A38-87C1-40FE-A109-12F58655382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85251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8942082" cy="67731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1030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8898814" cy="67476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2798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8855546" cy="67306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43524" y="1783544"/>
            <a:ext cx="96344" cy="1429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3524" y="1956327"/>
            <a:ext cx="96344" cy="1429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4627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8841123" cy="67221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28070" y="3529567"/>
            <a:ext cx="96344" cy="1429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3055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عرض على الشاشة (3:4)‏</PresentationFormat>
  <Paragraphs>0</Paragraphs>
  <Slides>4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4</vt:i4>
      </vt:variant>
    </vt:vector>
  </HeadingPairs>
  <TitlesOfParts>
    <vt:vector size="5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Ahmed-Under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DR.Ahmed Saker 2O11</dc:creator>
  <cp:lastModifiedBy>DR.Ahmed Saker 2O11</cp:lastModifiedBy>
  <cp:revision>1</cp:revision>
  <dcterms:created xsi:type="dcterms:W3CDTF">2019-01-01T14:12:40Z</dcterms:created>
  <dcterms:modified xsi:type="dcterms:W3CDTF">2019-01-01T14:13:15Z</dcterms:modified>
</cp:coreProperties>
</file>